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4"/>
  </p:normalViewPr>
  <p:slideViewPr>
    <p:cSldViewPr snapToGrid="0" snapToObjects="1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0412D1-EA17-CF48-ACBE-27467315D4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AE22C7-1A12-EF42-8C64-8C7925F35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52C198-DF89-2F40-B147-DA87CC061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061-EADB-8342-8F17-4F8993CC5959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EA0FE0-7F2E-D34B-941C-9ED23C3B2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5282B8-F51E-4A41-A43E-8E6CCBA65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DEAF-389E-264D-A984-28ABA110B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79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5274D6-183D-DB43-8B4B-E5F6EB2FC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73F6156-A0C3-1747-885A-8F360B3D9C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FC2280-B629-FD43-BB2C-FA3D3B854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061-EADB-8342-8F17-4F8993CC5959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73E681-76A9-0141-8A20-5D177127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9291EE-652A-534C-8989-73005633E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DEAF-389E-264D-A984-28ABA110B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687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5478371-0103-CF4C-BD61-36E4CED0A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6BF9FE7-E49F-C041-AB08-6202DD621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DFCCD2-A54F-EF4B-89E6-4F170A762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061-EADB-8342-8F17-4F8993CC5959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CBBBD5-1F7D-DE4F-AA7D-8C3755A73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5F5F00-FD57-F74C-BB95-5E3D2B93D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DEAF-389E-264D-A984-28ABA110B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8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FC7A04-A95E-1149-ACF0-056CD751C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7B02BA-3ADD-E446-AAA5-D61C3B99F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484C8B-858C-D242-BFC3-AF5DC12E6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061-EADB-8342-8F17-4F8993CC5959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A119E3-2BEA-8E42-A317-D3EA6CB3C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65B737-16DE-344E-A6BE-46B0D7C9B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DEAF-389E-264D-A984-28ABA110B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8339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FE0608-704A-BC4E-A43A-C9405C1F0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31A709-FA04-9B4D-B44B-C73AD427E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1B5137-7659-3841-927D-2542E1E57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061-EADB-8342-8F17-4F8993CC5959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EC0CB0-0B71-2644-A562-410E4B930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0A890C-BD24-0042-ACE5-F764BC8B8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DEAF-389E-264D-A984-28ABA110B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58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FC1C17-0B86-F646-84C5-D256C9AC9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2D536D-1E9C-8843-924C-A74B68B499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49A8391-E296-C44A-BF02-D43B9AC4D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9F5504-7E4C-134D-810D-B544DC74E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061-EADB-8342-8F17-4F8993CC5959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124497-6BD3-2A47-96C9-B323DF908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0D640A-4B6C-2143-BFC8-62540750F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DEAF-389E-264D-A984-28ABA110B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186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F1E337-1186-2C4C-9F36-A0CA0A06D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A3D378-77B3-7642-8E2C-52582DC6A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7148FE-CB61-5B45-8FA7-FFF6B2ACA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CB88BD6-76C2-FF42-B420-40EF6E0321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FBE07CA-8A2D-EB4A-9DC6-BF1A4C33F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986E952-84E8-4F4E-BE28-87F970599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061-EADB-8342-8F17-4F8993CC5959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FA39C94-469F-A544-9EAA-82FEB5389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A7106B6-BFC7-6242-8C3F-3DD74B004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DEAF-389E-264D-A984-28ABA110B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44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4B30A8-5EDF-3143-8943-68550DC97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1C30A96-5FEC-854B-B961-38FA9FD07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061-EADB-8342-8F17-4F8993CC5959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F93EF13-9584-A64B-BBF9-E3DEBF7FF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029C952-5C61-2442-82D1-077BF341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DEAF-389E-264D-A984-28ABA110B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850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ABBA613-6237-F441-86F6-1BCB4B0E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061-EADB-8342-8F17-4F8993CC5959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E6B2E90-488C-AC44-B6BE-143D287EE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7AC0C2E-78A3-1C4D-9737-1E540DCBC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DEAF-389E-264D-A984-28ABA110B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777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FE2547-CB38-824D-AB59-E24B742E0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5D1999-647E-0842-B4CD-2D77EC3F2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7073B4-F99F-1E47-B9E8-41FB5CCCA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023E55-584B-4B44-81B5-FF22B2B4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061-EADB-8342-8F17-4F8993CC5959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E0C99B-2F6F-8244-9DD8-1070D7F87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3BE94A-3F04-CD40-8402-3683D4D05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DEAF-389E-264D-A984-28ABA110B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20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BEE68-77A5-0843-B697-10DA511B8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30FA511-0356-3E4F-BA94-AFD3AE1DB5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21820FA-E8A3-6F43-AFB6-B79644625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D26FD7-E6E4-BF47-BA15-E66181087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4061-EADB-8342-8F17-4F8993CC5959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1FE466-ACF6-7644-9724-759E1A379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10B0C3-644D-9748-9043-FBEDA1028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DEAF-389E-264D-A984-28ABA110B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07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AFAB5A6-3FCE-8346-8B3E-408344907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090026-4FCB-954F-A6EA-D126D3E98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8BA1C4-8F12-444A-A3B9-E4E716985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F4061-EADB-8342-8F17-4F8993CC5959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8C6A77-7E54-A048-B765-A5BA6283DA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49F2F6-7A67-3245-8164-9D7277D13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1DEAF-389E-264D-A984-28ABA110B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125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C7EE81CB-E494-4949-8C8E-5702B79C72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070674"/>
              </p:ext>
            </p:extLst>
          </p:nvPr>
        </p:nvGraphicFramePr>
        <p:xfrm>
          <a:off x="694943" y="2272715"/>
          <a:ext cx="10680193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5006">
                  <a:extLst>
                    <a:ext uri="{9D8B030D-6E8A-4147-A177-3AD203B41FA5}">
                      <a16:colId xmlns:a16="http://schemas.microsoft.com/office/drawing/2014/main" val="1703129166"/>
                    </a:ext>
                  </a:extLst>
                </a:gridCol>
                <a:gridCol w="2563246">
                  <a:extLst>
                    <a:ext uri="{9D8B030D-6E8A-4147-A177-3AD203B41FA5}">
                      <a16:colId xmlns:a16="http://schemas.microsoft.com/office/drawing/2014/main" val="2892448795"/>
                    </a:ext>
                  </a:extLst>
                </a:gridCol>
                <a:gridCol w="1008937">
                  <a:extLst>
                    <a:ext uri="{9D8B030D-6E8A-4147-A177-3AD203B41FA5}">
                      <a16:colId xmlns:a16="http://schemas.microsoft.com/office/drawing/2014/main" val="1257015218"/>
                    </a:ext>
                  </a:extLst>
                </a:gridCol>
                <a:gridCol w="981669">
                  <a:extLst>
                    <a:ext uri="{9D8B030D-6E8A-4147-A177-3AD203B41FA5}">
                      <a16:colId xmlns:a16="http://schemas.microsoft.com/office/drawing/2014/main" val="2983847686"/>
                    </a:ext>
                  </a:extLst>
                </a:gridCol>
                <a:gridCol w="995303">
                  <a:extLst>
                    <a:ext uri="{9D8B030D-6E8A-4147-A177-3AD203B41FA5}">
                      <a16:colId xmlns:a16="http://schemas.microsoft.com/office/drawing/2014/main" val="3823011176"/>
                    </a:ext>
                  </a:extLst>
                </a:gridCol>
                <a:gridCol w="1090743">
                  <a:extLst>
                    <a:ext uri="{9D8B030D-6E8A-4147-A177-3AD203B41FA5}">
                      <a16:colId xmlns:a16="http://schemas.microsoft.com/office/drawing/2014/main" val="1333064583"/>
                    </a:ext>
                  </a:extLst>
                </a:gridCol>
                <a:gridCol w="1095289">
                  <a:extLst>
                    <a:ext uri="{9D8B030D-6E8A-4147-A177-3AD203B41FA5}">
                      <a16:colId xmlns:a16="http://schemas.microsoft.com/office/drawing/2014/main" val="2932261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Parties du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ECHELLE DES SCORES 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SCORES MINIMUNS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75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624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Compréhension orale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5-495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634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Compréhension écrite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5-495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940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10- 990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20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70660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LES RESULTATS DE L’ ANNEE PAR NIVEAU  2022 exemple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554867"/>
                  </a:ext>
                </a:extLst>
              </a:tr>
              <a:tr h="178893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LES RESULTATS </a:t>
                      </a:r>
                      <a:r>
                        <a:rPr lang="fr-FR"/>
                        <a:t>DE L’ANNEE </a:t>
                      </a:r>
                      <a:r>
                        <a:rPr lang="fr-FR" dirty="0"/>
                        <a:t>PAR NIVEAU 2023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569237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9EE98493-C154-5E4D-96EE-153CB49390E2}"/>
              </a:ext>
            </a:extLst>
          </p:cNvPr>
          <p:cNvSpPr txBox="1"/>
          <p:nvPr/>
        </p:nvSpPr>
        <p:spPr>
          <a:xfrm>
            <a:off x="1286256" y="55647"/>
            <a:ext cx="9497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INDICATEUR DE PERFORMANCE</a:t>
            </a:r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D748B22-4608-E64E-98CB-59EB1373C1CB}"/>
              </a:ext>
            </a:extLst>
          </p:cNvPr>
          <p:cNvSpPr txBox="1"/>
          <p:nvPr/>
        </p:nvSpPr>
        <p:spPr>
          <a:xfrm>
            <a:off x="694943" y="1025143"/>
            <a:ext cx="10680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“Le test TOEIC® </a:t>
            </a:r>
            <a:r>
              <a:rPr lang="fr-FR" i="1" dirty="0" err="1"/>
              <a:t>Listening</a:t>
            </a:r>
            <a:r>
              <a:rPr lang="fr-FR" i="1" dirty="0"/>
              <a:t> &amp; Reading certifie les compétences de compréhension orale et écrite pour les niveaux intermédiaires à avancés.”</a:t>
            </a:r>
            <a:r>
              <a:rPr lang="fr-FR" dirty="0"/>
              <a:t> – ETS France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4C559CD-E577-954F-B296-61F931B26A56}"/>
              </a:ext>
            </a:extLst>
          </p:cNvPr>
          <p:cNvSpPr txBox="1"/>
          <p:nvPr/>
        </p:nvSpPr>
        <p:spPr>
          <a:xfrm>
            <a:off x="9229344" y="6266688"/>
            <a:ext cx="2840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Mise à jour le 01/01/2022</a:t>
            </a:r>
          </a:p>
        </p:txBody>
      </p:sp>
    </p:spTree>
    <p:extLst>
      <p:ext uri="{BB962C8B-B14F-4D97-AF65-F5344CB8AC3E}">
        <p14:creationId xmlns:p14="http://schemas.microsoft.com/office/powerpoint/2010/main" val="37838310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98</Words>
  <Application>Microsoft Macintosh PowerPoint</Application>
  <PresentationFormat>Grand écran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 klein</dc:creator>
  <cp:lastModifiedBy>ERIC klein</cp:lastModifiedBy>
  <cp:revision>9</cp:revision>
  <dcterms:created xsi:type="dcterms:W3CDTF">2022-02-10T07:05:31Z</dcterms:created>
  <dcterms:modified xsi:type="dcterms:W3CDTF">2022-03-08T16:50:03Z</dcterms:modified>
</cp:coreProperties>
</file>