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0" autoAdjust="0"/>
    <p:restoredTop sz="94660"/>
  </p:normalViewPr>
  <p:slideViewPr>
    <p:cSldViewPr snapToGrid="0">
      <p:cViewPr>
        <p:scale>
          <a:sx n="131" d="100"/>
          <a:sy n="131" d="100"/>
        </p:scale>
        <p:origin x="1968" y="-30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6858000" cy="9906000"/>
          </a:xfrm>
          <a:blipFill>
            <a:blip r:embed="rId2"/>
            <a:stretch>
              <a:fillRect/>
            </a:stretch>
          </a:blipFill>
        </p:spPr>
        <p:txBody>
          <a:bodyPr tIns="720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Change image by clicking on symbol.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06165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7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p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42888" y="2144005"/>
            <a:ext cx="3125391" cy="6968598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9" name="Rechteck 8"/>
          <p:cNvSpPr/>
          <p:nvPr userDrawn="1"/>
        </p:nvSpPr>
        <p:spPr>
          <a:xfrm>
            <a:off x="3489722" y="2144005"/>
            <a:ext cx="3124498" cy="6968598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42888" y="2144009"/>
            <a:ext cx="3125391" cy="6968598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489722" y="2144009"/>
            <a:ext cx="3124498" cy="6968598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02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  <p15:guide id="3" pos="1194" userDrawn="1">
          <p15:clr>
            <a:srgbClr val="FBAE40"/>
          </p15:clr>
        </p15:guide>
        <p15:guide id="4" pos="123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242888" y="2144009"/>
            <a:ext cx="3125391" cy="6968598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9" name="Rechteck 8"/>
          <p:cNvSpPr/>
          <p:nvPr userDrawn="1"/>
        </p:nvSpPr>
        <p:spPr>
          <a:xfrm>
            <a:off x="3489722" y="2144005"/>
            <a:ext cx="3124498" cy="332952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3489722" y="5785381"/>
            <a:ext cx="3124498" cy="3327223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489725" y="2144009"/>
            <a:ext cx="3124497" cy="3329517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 hasCustomPrompt="1"/>
          </p:nvPr>
        </p:nvSpPr>
        <p:spPr>
          <a:xfrm>
            <a:off x="242888" y="2144008"/>
            <a:ext cx="3125391" cy="6968595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3489725" y="5807305"/>
            <a:ext cx="3124497" cy="3305299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230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  <p15:guide id="3" pos="1194" userDrawn="1">
          <p15:clr>
            <a:srgbClr val="FBAE40"/>
          </p15:clr>
        </p15:guide>
        <p15:guide id="4" pos="1237" userDrawn="1">
          <p15:clr>
            <a:srgbClr val="FBAE40"/>
          </p15:clr>
        </p15:guide>
        <p15:guide id="5" orient="horz" pos="5264" userDrawn="1">
          <p15:clr>
            <a:srgbClr val="FBAE40"/>
          </p15:clr>
        </p15:guide>
        <p15:guide id="6" orient="horz" pos="49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+ cop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/>
          <p:nvPr userDrawn="1"/>
        </p:nvSpPr>
        <p:spPr>
          <a:xfrm>
            <a:off x="2405659" y="4849813"/>
            <a:ext cx="2044005" cy="426279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16" name="Rechteck 15"/>
          <p:cNvSpPr/>
          <p:nvPr userDrawn="1"/>
        </p:nvSpPr>
        <p:spPr>
          <a:xfrm>
            <a:off x="242887" y="4849813"/>
            <a:ext cx="2044006" cy="426279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17" name="Rechteck 16"/>
          <p:cNvSpPr/>
          <p:nvPr userDrawn="1"/>
        </p:nvSpPr>
        <p:spPr>
          <a:xfrm>
            <a:off x="4569324" y="4849813"/>
            <a:ext cx="2044898" cy="426279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42888" y="4849813"/>
            <a:ext cx="2043863" cy="4262790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0" hasCustomPrompt="1"/>
          </p:nvPr>
        </p:nvSpPr>
        <p:spPr>
          <a:xfrm>
            <a:off x="242887" y="2144008"/>
            <a:ext cx="2044006" cy="2392000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569324" y="4851763"/>
            <a:ext cx="2044898" cy="4260840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12" name="Bildplatzhalter 8"/>
          <p:cNvSpPr>
            <a:spLocks noGrp="1"/>
          </p:cNvSpPr>
          <p:nvPr>
            <p:ph type="pic" sz="quarter" idx="14" hasCustomPrompt="1"/>
          </p:nvPr>
        </p:nvSpPr>
        <p:spPr>
          <a:xfrm>
            <a:off x="4569324" y="2145958"/>
            <a:ext cx="2044898" cy="2392000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2405659" y="4849813"/>
            <a:ext cx="2044005" cy="4262790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14" name="Bildplatzhalter 8"/>
          <p:cNvSpPr>
            <a:spLocks noGrp="1"/>
          </p:cNvSpPr>
          <p:nvPr>
            <p:ph type="pic" sz="quarter" idx="16" hasCustomPrompt="1"/>
          </p:nvPr>
        </p:nvSpPr>
        <p:spPr>
          <a:xfrm>
            <a:off x="2405659" y="2144008"/>
            <a:ext cx="2044006" cy="2392000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197775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  <p15:guide id="3" pos="811" userDrawn="1">
          <p15:clr>
            <a:srgbClr val="FBAE40"/>
          </p15:clr>
        </p15:guide>
        <p15:guide id="4" pos="852" userDrawn="1">
          <p15:clr>
            <a:srgbClr val="FBAE40"/>
          </p15:clr>
        </p15:guide>
        <p15:guide id="5" orient="horz" pos="4130" userDrawn="1">
          <p15:clr>
            <a:srgbClr val="FBAE40"/>
          </p15:clr>
        </p15:guide>
        <p15:guide id="6" orient="horz" pos="4413" userDrawn="1">
          <p15:clr>
            <a:srgbClr val="FBAE40"/>
          </p15:clr>
        </p15:guide>
        <p15:guide id="7" pos="1577" userDrawn="1">
          <p15:clr>
            <a:srgbClr val="FBAE40"/>
          </p15:clr>
        </p15:guide>
        <p15:guide id="8" pos="1619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42888" y="5256232"/>
            <a:ext cx="3125391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489722" y="5256229"/>
            <a:ext cx="3124498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0" hasCustomPrompt="1"/>
          </p:nvPr>
        </p:nvSpPr>
        <p:spPr>
          <a:xfrm>
            <a:off x="242888" y="2144011"/>
            <a:ext cx="3125391" cy="3014372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on symbol.</a:t>
            </a:r>
            <a:endParaRPr lang="en-GB" noProof="0" dirty="0"/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14" hasCustomPrompt="1"/>
          </p:nvPr>
        </p:nvSpPr>
        <p:spPr>
          <a:xfrm>
            <a:off x="3489722" y="2144011"/>
            <a:ext cx="3124498" cy="3014369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on symbol.</a:t>
            </a:r>
            <a:endParaRPr lang="en-GB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242888" y="8896933"/>
            <a:ext cx="3125391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6" hasCustomPrompt="1"/>
          </p:nvPr>
        </p:nvSpPr>
        <p:spPr>
          <a:xfrm>
            <a:off x="3489722" y="8896933"/>
            <a:ext cx="3124498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13" name="Bildplatzhalter 8"/>
          <p:cNvSpPr>
            <a:spLocks noGrp="1"/>
          </p:cNvSpPr>
          <p:nvPr>
            <p:ph type="pic" sz="quarter" idx="17" hasCustomPrompt="1"/>
          </p:nvPr>
        </p:nvSpPr>
        <p:spPr>
          <a:xfrm>
            <a:off x="242888" y="5785380"/>
            <a:ext cx="3125391" cy="3013700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on symbol.</a:t>
            </a:r>
            <a:endParaRPr lang="en-GB" noProof="0" dirty="0"/>
          </a:p>
        </p:txBody>
      </p:sp>
      <p:sp>
        <p:nvSpPr>
          <p:cNvPr id="14" name="Bildplatzhalter 8"/>
          <p:cNvSpPr>
            <a:spLocks noGrp="1"/>
          </p:cNvSpPr>
          <p:nvPr>
            <p:ph type="pic" sz="quarter" idx="18" hasCustomPrompt="1"/>
          </p:nvPr>
        </p:nvSpPr>
        <p:spPr>
          <a:xfrm>
            <a:off x="3489722" y="5785385"/>
            <a:ext cx="3124498" cy="3013699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on symbol.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0020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  <p15:guide id="3" pos="1194" userDrawn="1">
          <p15:clr>
            <a:srgbClr val="FBAE40"/>
          </p15:clr>
        </p15:guide>
        <p15:guide id="4" pos="1237" userDrawn="1">
          <p15:clr>
            <a:srgbClr val="FBAE40"/>
          </p15:clr>
        </p15:guide>
        <p15:guide id="5" orient="horz" pos="5264" userDrawn="1">
          <p15:clr>
            <a:srgbClr val="FBAE40"/>
          </p15:clr>
        </p15:guide>
        <p15:guide id="6" orient="horz" pos="498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7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0" hasCustomPrompt="1"/>
          </p:nvPr>
        </p:nvSpPr>
        <p:spPr>
          <a:xfrm>
            <a:off x="242889" y="2144013"/>
            <a:ext cx="2043488" cy="3014358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12" name="Bildplatzhalter 8"/>
          <p:cNvSpPr>
            <a:spLocks noGrp="1"/>
          </p:cNvSpPr>
          <p:nvPr>
            <p:ph type="pic" sz="quarter" idx="14" hasCustomPrompt="1"/>
          </p:nvPr>
        </p:nvSpPr>
        <p:spPr>
          <a:xfrm>
            <a:off x="4571251" y="2144013"/>
            <a:ext cx="2042970" cy="3016308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14" name="Bildplatzhalter 8"/>
          <p:cNvSpPr>
            <a:spLocks noGrp="1"/>
          </p:cNvSpPr>
          <p:nvPr>
            <p:ph type="pic" sz="quarter" idx="16" hasCustomPrompt="1"/>
          </p:nvPr>
        </p:nvSpPr>
        <p:spPr>
          <a:xfrm>
            <a:off x="2409231" y="2144013"/>
            <a:ext cx="2039541" cy="3014358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15" name="Content Placeholder 2"/>
          <p:cNvSpPr>
            <a:spLocks noGrp="1"/>
          </p:cNvSpPr>
          <p:nvPr>
            <p:ph idx="1" hasCustomPrompt="1"/>
          </p:nvPr>
        </p:nvSpPr>
        <p:spPr>
          <a:xfrm>
            <a:off x="242889" y="5256218"/>
            <a:ext cx="2044006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2409231" y="5256218"/>
            <a:ext cx="2039541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571251" y="5256218"/>
            <a:ext cx="2042970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19" name="Bildplatzhalter 8"/>
          <p:cNvSpPr>
            <a:spLocks noGrp="1"/>
          </p:cNvSpPr>
          <p:nvPr>
            <p:ph type="pic" sz="quarter" idx="18" hasCustomPrompt="1"/>
          </p:nvPr>
        </p:nvSpPr>
        <p:spPr>
          <a:xfrm>
            <a:off x="242889" y="5785381"/>
            <a:ext cx="2043488" cy="3015723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20" name="Bildplatzhalter 8"/>
          <p:cNvSpPr>
            <a:spLocks noGrp="1"/>
          </p:cNvSpPr>
          <p:nvPr>
            <p:ph type="pic" sz="quarter" idx="19" hasCustomPrompt="1"/>
          </p:nvPr>
        </p:nvSpPr>
        <p:spPr>
          <a:xfrm>
            <a:off x="4571251" y="5785381"/>
            <a:ext cx="2042970" cy="3017673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21" name="Bildplatzhalter 8"/>
          <p:cNvSpPr>
            <a:spLocks noGrp="1"/>
          </p:cNvSpPr>
          <p:nvPr>
            <p:ph type="pic" sz="quarter" idx="20" hasCustomPrompt="1"/>
          </p:nvPr>
        </p:nvSpPr>
        <p:spPr>
          <a:xfrm>
            <a:off x="2409231" y="5785381"/>
            <a:ext cx="2039541" cy="3015723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22" name="Content Placeholder 2"/>
          <p:cNvSpPr>
            <a:spLocks noGrp="1"/>
          </p:cNvSpPr>
          <p:nvPr>
            <p:ph idx="21" hasCustomPrompt="1"/>
          </p:nvPr>
        </p:nvSpPr>
        <p:spPr>
          <a:xfrm>
            <a:off x="242889" y="8898955"/>
            <a:ext cx="2043488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2" hasCustomPrompt="1"/>
          </p:nvPr>
        </p:nvSpPr>
        <p:spPr>
          <a:xfrm>
            <a:off x="2409230" y="8898955"/>
            <a:ext cx="2039541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23" hasCustomPrompt="1"/>
          </p:nvPr>
        </p:nvSpPr>
        <p:spPr>
          <a:xfrm>
            <a:off x="4571251" y="8898955"/>
            <a:ext cx="2042969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0824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  <p15:guide id="3" pos="811" userDrawn="1">
          <p15:clr>
            <a:srgbClr val="FBAE40"/>
          </p15:clr>
        </p15:guide>
        <p15:guide id="4" pos="854" userDrawn="1">
          <p15:clr>
            <a:srgbClr val="FBAE40"/>
          </p15:clr>
        </p15:guide>
        <p15:guide id="5" orient="horz" pos="4980" userDrawn="1">
          <p15:clr>
            <a:srgbClr val="FBAE40"/>
          </p15:clr>
        </p15:guide>
        <p15:guide id="6" orient="horz" pos="5264" userDrawn="1">
          <p15:clr>
            <a:srgbClr val="FBAE40"/>
          </p15:clr>
        </p15:guide>
        <p15:guide id="7" pos="1577" userDrawn="1">
          <p15:clr>
            <a:srgbClr val="FBAE40"/>
          </p15:clr>
        </p15:guide>
        <p15:guide id="8" pos="1619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42889" y="5257268"/>
            <a:ext cx="1500188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489723" y="5257268"/>
            <a:ext cx="1502867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0" hasCustomPrompt="1"/>
          </p:nvPr>
        </p:nvSpPr>
        <p:spPr>
          <a:xfrm>
            <a:off x="242888" y="2144008"/>
            <a:ext cx="1500188" cy="3015408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14" hasCustomPrompt="1"/>
          </p:nvPr>
        </p:nvSpPr>
        <p:spPr>
          <a:xfrm>
            <a:off x="3487360" y="2144008"/>
            <a:ext cx="1505230" cy="3015408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242889" y="8896937"/>
            <a:ext cx="1500188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6" hasCustomPrompt="1"/>
          </p:nvPr>
        </p:nvSpPr>
        <p:spPr>
          <a:xfrm>
            <a:off x="3489723" y="8896937"/>
            <a:ext cx="1502867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13" name="Bildplatzhalter 8"/>
          <p:cNvSpPr>
            <a:spLocks noGrp="1"/>
          </p:cNvSpPr>
          <p:nvPr>
            <p:ph type="pic" sz="quarter" idx="17" hasCustomPrompt="1"/>
          </p:nvPr>
        </p:nvSpPr>
        <p:spPr>
          <a:xfrm>
            <a:off x="242889" y="5785385"/>
            <a:ext cx="1500188" cy="3013705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14" name="Bildplatzhalter 8"/>
          <p:cNvSpPr>
            <a:spLocks noGrp="1"/>
          </p:cNvSpPr>
          <p:nvPr>
            <p:ph type="pic" sz="quarter" idx="18" hasCustomPrompt="1"/>
          </p:nvPr>
        </p:nvSpPr>
        <p:spPr>
          <a:xfrm>
            <a:off x="3489723" y="5785385"/>
            <a:ext cx="1502867" cy="3013705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15" name="Content Placeholder 2"/>
          <p:cNvSpPr>
            <a:spLocks noGrp="1"/>
          </p:cNvSpPr>
          <p:nvPr>
            <p:ph idx="19" hasCustomPrompt="1"/>
          </p:nvPr>
        </p:nvSpPr>
        <p:spPr>
          <a:xfrm>
            <a:off x="1865415" y="5257268"/>
            <a:ext cx="1502866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16" name="Bildplatzhalter 8"/>
          <p:cNvSpPr>
            <a:spLocks noGrp="1"/>
          </p:cNvSpPr>
          <p:nvPr>
            <p:ph type="pic" sz="quarter" idx="20" hasCustomPrompt="1"/>
          </p:nvPr>
        </p:nvSpPr>
        <p:spPr>
          <a:xfrm>
            <a:off x="1865415" y="2144008"/>
            <a:ext cx="1502866" cy="3015408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17" name="Content Placeholder 2"/>
          <p:cNvSpPr>
            <a:spLocks noGrp="1"/>
          </p:cNvSpPr>
          <p:nvPr>
            <p:ph idx="21" hasCustomPrompt="1"/>
          </p:nvPr>
        </p:nvSpPr>
        <p:spPr>
          <a:xfrm>
            <a:off x="1865414" y="8896937"/>
            <a:ext cx="1502867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18" name="Bildplatzhalter 8"/>
          <p:cNvSpPr>
            <a:spLocks noGrp="1"/>
          </p:cNvSpPr>
          <p:nvPr>
            <p:ph type="pic" sz="quarter" idx="22" hasCustomPrompt="1"/>
          </p:nvPr>
        </p:nvSpPr>
        <p:spPr>
          <a:xfrm>
            <a:off x="1865414" y="5785385"/>
            <a:ext cx="1502867" cy="3013705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19" name="Content Placeholder 2"/>
          <p:cNvSpPr>
            <a:spLocks noGrp="1"/>
          </p:cNvSpPr>
          <p:nvPr>
            <p:ph idx="23" hasCustomPrompt="1"/>
          </p:nvPr>
        </p:nvSpPr>
        <p:spPr>
          <a:xfrm>
            <a:off x="5114926" y="5257268"/>
            <a:ext cx="1499296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20" name="Bildplatzhalter 8"/>
          <p:cNvSpPr>
            <a:spLocks noGrp="1"/>
          </p:cNvSpPr>
          <p:nvPr>
            <p:ph type="pic" sz="quarter" idx="24" hasCustomPrompt="1"/>
          </p:nvPr>
        </p:nvSpPr>
        <p:spPr>
          <a:xfrm>
            <a:off x="5111669" y="2144008"/>
            <a:ext cx="1502552" cy="3015408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  <p:sp>
        <p:nvSpPr>
          <p:cNvPr id="21" name="Content Placeholder 2"/>
          <p:cNvSpPr>
            <a:spLocks noGrp="1"/>
          </p:cNvSpPr>
          <p:nvPr>
            <p:ph idx="25" hasCustomPrompt="1"/>
          </p:nvPr>
        </p:nvSpPr>
        <p:spPr>
          <a:xfrm>
            <a:off x="5111669" y="8896937"/>
            <a:ext cx="1502552" cy="416000"/>
          </a:xfrm>
          <a:noFill/>
        </p:spPr>
        <p:txBody>
          <a:bodyPr lIns="0" tIns="0" rIns="0" bIns="0"/>
          <a:lstStyle>
            <a:lvl1pPr marL="0" indent="0">
              <a:buNone/>
              <a:defRPr sz="1300"/>
            </a:lvl1pPr>
            <a:lvl2pPr marL="194324" indent="0">
              <a:buNone/>
              <a:defRPr/>
            </a:lvl2pPr>
            <a:lvl3pPr marL="388648" indent="0">
              <a:buNone/>
              <a:defRPr/>
            </a:lvl3pPr>
            <a:lvl4pPr marL="582970" indent="0">
              <a:buNone/>
              <a:defRPr/>
            </a:lvl4pPr>
            <a:lvl5pPr marL="777294" indent="0">
              <a:buNone/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caption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22" name="Bildplatzhalter 8"/>
          <p:cNvSpPr>
            <a:spLocks noGrp="1"/>
          </p:cNvSpPr>
          <p:nvPr>
            <p:ph type="pic" sz="quarter" idx="26" hasCustomPrompt="1"/>
          </p:nvPr>
        </p:nvSpPr>
        <p:spPr>
          <a:xfrm>
            <a:off x="5114926" y="5785385"/>
            <a:ext cx="1499296" cy="3013705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</a:t>
            </a:r>
            <a:br>
              <a:rPr lang="en-US" dirty="0"/>
            </a:br>
            <a:r>
              <a:rPr lang="en-US" dirty="0"/>
              <a:t>on symbol.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40568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  <p15:guide id="3" pos="1194" userDrawn="1">
          <p15:clr>
            <a:srgbClr val="FBAE40"/>
          </p15:clr>
        </p15:guide>
        <p15:guide id="4" pos="1237" userDrawn="1">
          <p15:clr>
            <a:srgbClr val="FBAE40"/>
          </p15:clr>
        </p15:guide>
        <p15:guide id="5" orient="horz" pos="5264" userDrawn="1">
          <p15:clr>
            <a:srgbClr val="FBAE40"/>
          </p15:clr>
        </p15:guide>
        <p15:guide id="6" orient="horz" pos="4980" userDrawn="1">
          <p15:clr>
            <a:srgbClr val="FBAE40"/>
          </p15:clr>
        </p15:guide>
        <p15:guide id="7" pos="618" userDrawn="1">
          <p15:clr>
            <a:srgbClr val="FBAE40"/>
          </p15:clr>
        </p15:guide>
        <p15:guide id="8" pos="661" userDrawn="1">
          <p15:clr>
            <a:srgbClr val="FBAE40"/>
          </p15:clr>
        </p15:guide>
        <p15:guide id="9" pos="1769" userDrawn="1">
          <p15:clr>
            <a:srgbClr val="FBAE40"/>
          </p15:clr>
        </p15:guide>
        <p15:guide id="10" pos="1813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0" hasCustomPrompt="1"/>
          </p:nvPr>
        </p:nvSpPr>
        <p:spPr>
          <a:xfrm>
            <a:off x="242889" y="2144008"/>
            <a:ext cx="6371332" cy="6968595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on symbol.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54735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6858000" cy="9906000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on symbol.</a:t>
            </a:r>
            <a:endParaRPr lang="en-GB" noProof="0" dirty="0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</p:spTree>
    <p:extLst>
      <p:ext uri="{BB962C8B-B14F-4D97-AF65-F5344CB8AC3E}">
        <p14:creationId xmlns:p14="http://schemas.microsoft.com/office/powerpoint/2010/main" val="34030838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57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7" name="Rechteck 6"/>
          <p:cNvSpPr/>
          <p:nvPr userDrawn="1"/>
        </p:nvSpPr>
        <p:spPr>
          <a:xfrm>
            <a:off x="242889" y="2144008"/>
            <a:ext cx="6371332" cy="696859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127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6858000" cy="9906000"/>
          </a:xfrm>
          <a:blipFill>
            <a:blip r:embed="rId2"/>
            <a:stretch>
              <a:fillRect/>
            </a:stretch>
          </a:blip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50"/>
              </a:spcAft>
              <a:buClrTx/>
              <a:buSzTx/>
              <a:buFont typeface="Symbol" panose="05050102010706020507" pitchFamily="18" charset="2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Change image by clicking on symbol.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61337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9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6858000" cy="9906000"/>
          </a:xfrm>
          <a:blipFill>
            <a:blip r:embed="rId2"/>
            <a:stretch>
              <a:fillRect/>
            </a:stretch>
          </a:blip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50"/>
              </a:spcAft>
              <a:buClrTx/>
              <a:buSzTx/>
              <a:buFont typeface="Symbol" panose="05050102010706020507" pitchFamily="18" charset="2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Change image by clicking on symbol.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2889" y="325210"/>
            <a:ext cx="6371332" cy="1578295"/>
          </a:xfrm>
        </p:spPr>
        <p:txBody>
          <a:bodyPr anchor="b"/>
          <a:lstStyle>
            <a:lvl1pPr algn="l">
              <a:lnSpc>
                <a:spcPct val="85000"/>
              </a:lnSpc>
              <a:defRPr sz="4333" spc="-217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Edit </a:t>
            </a:r>
            <a:r>
              <a:rPr lang="en-US" noProof="0" dirty="0"/>
              <a:t>Single or Double-line Headline </a:t>
            </a:r>
            <a:br>
              <a:rPr lang="en-US" noProof="0" dirty="0"/>
            </a:br>
            <a:r>
              <a:rPr lang="en-US" noProof="0" dirty="0"/>
              <a:t>by clicking</a:t>
            </a:r>
            <a:r>
              <a:rPr lang="de-DE" dirty="0"/>
              <a:t>.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2888" y="1970804"/>
            <a:ext cx="4600575" cy="908993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167" cap="all" spc="-130" baseline="0">
                <a:solidFill>
                  <a:schemeClr val="bg1"/>
                </a:solidFill>
                <a:latin typeface="+mj-lt"/>
              </a:defRPr>
            </a:lvl1pPr>
            <a:lvl2pPr marL="495267" indent="0" algn="ctr">
              <a:buNone/>
              <a:defRPr sz="2167"/>
            </a:lvl2pPr>
            <a:lvl3pPr marL="990533" indent="0" algn="ctr">
              <a:buNone/>
              <a:defRPr sz="1950"/>
            </a:lvl3pPr>
            <a:lvl4pPr marL="1485801" indent="0" algn="ctr">
              <a:buNone/>
              <a:defRPr sz="1733"/>
            </a:lvl4pPr>
            <a:lvl5pPr marL="1981068" indent="0" algn="ctr">
              <a:buNone/>
              <a:defRPr sz="1733"/>
            </a:lvl5pPr>
            <a:lvl6pPr marL="2476336" indent="0" algn="ctr">
              <a:buNone/>
              <a:defRPr sz="1733"/>
            </a:lvl6pPr>
            <a:lvl7pPr marL="2971603" indent="0" algn="ctr">
              <a:buNone/>
              <a:defRPr sz="1733"/>
            </a:lvl7pPr>
            <a:lvl8pPr marL="3466871" indent="0" algn="ctr">
              <a:buNone/>
              <a:defRPr sz="1733"/>
            </a:lvl8pPr>
            <a:lvl9pPr marL="3962138" indent="0" algn="ctr">
              <a:buNone/>
              <a:defRPr sz="1733"/>
            </a:lvl9pPr>
          </a:lstStyle>
          <a:p>
            <a:r>
              <a:rPr lang="de-DE" dirty="0"/>
              <a:t>Edit Subheadline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064774" y="7149341"/>
            <a:ext cx="1549448" cy="1539453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8665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 err="1"/>
              <a:t>No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5906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12" userDrawn="1">
          <p15:clr>
            <a:srgbClr val="FBAE40"/>
          </p15:clr>
        </p15:guide>
        <p15:guide id="2" orient="horz" pos="157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6858000" cy="9906000"/>
          </a:xfrm>
          <a:blipFill>
            <a:blip r:embed="rId2"/>
            <a:stretch>
              <a:fillRect/>
            </a:stretch>
          </a:blip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50"/>
              </a:spcAft>
              <a:buClrTx/>
              <a:buSzTx/>
              <a:buFont typeface="Symbol" panose="05050102010706020507" pitchFamily="18" charset="2"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Change image by clicking on symbol.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2889" y="7108400"/>
            <a:ext cx="6371332" cy="1578295"/>
          </a:xfrm>
        </p:spPr>
        <p:txBody>
          <a:bodyPr anchor="b"/>
          <a:lstStyle>
            <a:lvl1pPr algn="l">
              <a:lnSpc>
                <a:spcPct val="85000"/>
              </a:lnSpc>
              <a:defRPr sz="4333" spc="-217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Edit </a:t>
            </a:r>
            <a:r>
              <a:rPr lang="en-US" noProof="0" dirty="0"/>
              <a:t>Single or Double-line Headline </a:t>
            </a:r>
            <a:br>
              <a:rPr lang="en-US" noProof="0" dirty="0"/>
            </a:br>
            <a:r>
              <a:rPr lang="en-US" noProof="0" dirty="0"/>
              <a:t>by clicking</a:t>
            </a:r>
            <a:r>
              <a:rPr lang="de-DE" dirty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2889" y="8756039"/>
            <a:ext cx="6371332" cy="541362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167" cap="all" spc="-130" baseline="0">
                <a:solidFill>
                  <a:schemeClr val="bg1"/>
                </a:solidFill>
                <a:latin typeface="+mj-lt"/>
              </a:defRPr>
            </a:lvl1pPr>
            <a:lvl2pPr marL="495267" indent="0" algn="ctr">
              <a:buNone/>
              <a:defRPr sz="2167"/>
            </a:lvl2pPr>
            <a:lvl3pPr marL="990533" indent="0" algn="ctr">
              <a:buNone/>
              <a:defRPr sz="1950"/>
            </a:lvl3pPr>
            <a:lvl4pPr marL="1485801" indent="0" algn="ctr">
              <a:buNone/>
              <a:defRPr sz="1733"/>
            </a:lvl4pPr>
            <a:lvl5pPr marL="1981068" indent="0" algn="ctr">
              <a:buNone/>
              <a:defRPr sz="1733"/>
            </a:lvl5pPr>
            <a:lvl6pPr marL="2476336" indent="0" algn="ctr">
              <a:buNone/>
              <a:defRPr sz="1733"/>
            </a:lvl6pPr>
            <a:lvl7pPr marL="2971603" indent="0" algn="ctr">
              <a:buNone/>
              <a:defRPr sz="1733"/>
            </a:lvl7pPr>
            <a:lvl8pPr marL="3466871" indent="0" algn="ctr">
              <a:buNone/>
              <a:defRPr sz="1733"/>
            </a:lvl8pPr>
            <a:lvl9pPr marL="3962138" indent="0" algn="ctr">
              <a:buNone/>
              <a:defRPr sz="1733"/>
            </a:lvl9pPr>
          </a:lstStyle>
          <a:p>
            <a:r>
              <a:rPr lang="de-DE" dirty="0"/>
              <a:t>Edit single-</a:t>
            </a:r>
            <a:r>
              <a:rPr lang="de-DE" dirty="0" err="1"/>
              <a:t>line</a:t>
            </a:r>
            <a:r>
              <a:rPr lang="de-DE" dirty="0"/>
              <a:t> Subheadline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996545" y="169823"/>
            <a:ext cx="1617677" cy="151355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8665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 err="1"/>
              <a:t>No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53940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9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242889" y="2144008"/>
            <a:ext cx="6371332" cy="696859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42889" y="2144008"/>
            <a:ext cx="6371332" cy="6968595"/>
          </a:xfrm>
          <a:noFill/>
        </p:spPr>
        <p:txBody>
          <a:bodyPr lIns="360000" tIns="306000" rIns="180000" bIns="144000"/>
          <a:lstStyle>
            <a:lvl1pPr marL="582971" indent="-582971">
              <a:spcAft>
                <a:spcPts val="650"/>
              </a:spcAft>
              <a:buFont typeface="+mj-lt"/>
              <a:buAutoNum type="arabicPeriod"/>
              <a:defRPr sz="2600" spc="-108" baseline="0">
                <a:latin typeface="+mj-lt"/>
              </a:defRPr>
            </a:lvl1pPr>
            <a:lvl2pPr marL="1165941" indent="-582971">
              <a:spcAft>
                <a:spcPts val="650"/>
              </a:spcAft>
              <a:buFont typeface="+mj-lt"/>
              <a:buAutoNum type="arabicPeriod"/>
              <a:defRPr sz="2600" spc="-108" baseline="0">
                <a:latin typeface="+mj-lt"/>
              </a:defRPr>
            </a:lvl2pPr>
            <a:lvl3pPr marL="1747192" indent="-581251">
              <a:spcAft>
                <a:spcPts val="650"/>
              </a:spcAft>
              <a:buFont typeface="+mj-lt"/>
              <a:buAutoNum type="arabicPeriod"/>
              <a:defRPr sz="2600" spc="-108" baseline="0">
                <a:latin typeface="+mj-lt"/>
              </a:defRPr>
            </a:lvl3pPr>
            <a:lvl4pPr marL="2330164" indent="-582971">
              <a:spcAft>
                <a:spcPts val="650"/>
              </a:spcAft>
              <a:buFont typeface="+mj-lt"/>
              <a:buAutoNum type="arabicPeriod"/>
              <a:defRPr sz="2600" spc="-108" baseline="0">
                <a:latin typeface="+mj-lt"/>
              </a:defRPr>
            </a:lvl4pPr>
            <a:lvl5pPr marL="2913134" indent="-582971">
              <a:spcAft>
                <a:spcPts val="650"/>
              </a:spcAft>
              <a:buFont typeface="+mj-lt"/>
              <a:buAutoNum type="arabicPeriod"/>
              <a:defRPr sz="2600" spc="-108" baseline="0">
                <a:latin typeface="+mj-lt"/>
              </a:defRPr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agenda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098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242889" y="2144008"/>
            <a:ext cx="6371332" cy="696859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42889" y="2144008"/>
            <a:ext cx="6371332" cy="6968595"/>
          </a:xfrm>
          <a:noFill/>
        </p:spPr>
        <p:txBody>
          <a:bodyPr lIns="180000" tIns="144000" rIns="1260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650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+ cop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242888" y="6512281"/>
            <a:ext cx="3125391" cy="260032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12" name="Rechteck 11"/>
          <p:cNvSpPr/>
          <p:nvPr userDrawn="1"/>
        </p:nvSpPr>
        <p:spPr>
          <a:xfrm>
            <a:off x="3489722" y="6512280"/>
            <a:ext cx="3124498" cy="260032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42888" y="6512277"/>
            <a:ext cx="3125391" cy="2600326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489722" y="6512281"/>
            <a:ext cx="3124498" cy="2600325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0" hasCustomPrompt="1"/>
          </p:nvPr>
        </p:nvSpPr>
        <p:spPr>
          <a:xfrm>
            <a:off x="242888" y="2144008"/>
            <a:ext cx="3125391" cy="4056416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on symbol.</a:t>
            </a:r>
            <a:endParaRPr lang="en-GB" noProof="0" dirty="0"/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14" hasCustomPrompt="1"/>
          </p:nvPr>
        </p:nvSpPr>
        <p:spPr>
          <a:xfrm>
            <a:off x="3489722" y="2144008"/>
            <a:ext cx="3124498" cy="4056416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on symbol.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15861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  <p15:guide id="3" pos="1194" userDrawn="1">
          <p15:clr>
            <a:srgbClr val="FBAE40"/>
          </p15:clr>
        </p15:guide>
        <p15:guide id="4" pos="1237" userDrawn="1">
          <p15:clr>
            <a:srgbClr val="FBAE40"/>
          </p15:clr>
        </p15:guide>
        <p15:guide id="5" orient="horz" pos="5642" userDrawn="1">
          <p15:clr>
            <a:srgbClr val="FBAE40"/>
          </p15:clr>
        </p15:guide>
        <p15:guide id="6" orient="horz" pos="5925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+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3671888" y="2144008"/>
            <a:ext cx="2942333" cy="6968598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671888" y="2144013"/>
            <a:ext cx="2942333" cy="6968594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0" hasCustomPrompt="1"/>
          </p:nvPr>
        </p:nvSpPr>
        <p:spPr>
          <a:xfrm>
            <a:off x="242888" y="2144009"/>
            <a:ext cx="3307556" cy="6968598"/>
          </a:xfrm>
          <a:pattFill prst="ltUpDiag">
            <a:fgClr>
              <a:schemeClr val="accent1"/>
            </a:fgClr>
            <a:bgClr>
              <a:schemeClr val="bg1"/>
            </a:bgClr>
          </a:pattFill>
        </p:spPr>
        <p:txBody>
          <a:bodyPr tIns="720000" anchor="ctr"/>
          <a:lstStyle>
            <a:lvl1pPr marL="0" marR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lvl1pPr>
          </a:lstStyle>
          <a:p>
            <a:pPr marL="0" marR="0" lvl="0" indent="0" algn="ctr" defTabSz="9905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82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en-US" dirty="0"/>
              <a:t>Insert image by clicking on symbol.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74712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  <p15:guide id="3" pos="1301" userDrawn="1">
          <p15:clr>
            <a:srgbClr val="FBAE40"/>
          </p15:clr>
        </p15:guide>
        <p15:guide id="4" pos="125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p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242890" y="5784603"/>
            <a:ext cx="3125390" cy="332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242888" y="2149967"/>
            <a:ext cx="3125391" cy="332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3489722" y="2149967"/>
            <a:ext cx="3124498" cy="332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14" name="Rechteck 13"/>
          <p:cNvSpPr/>
          <p:nvPr userDrawn="1"/>
        </p:nvSpPr>
        <p:spPr>
          <a:xfrm>
            <a:off x="3489722" y="5784603"/>
            <a:ext cx="3124498" cy="332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88"/>
            <a:endParaRPr lang="de-DE" sz="19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2889" y="389957"/>
            <a:ext cx="6371332" cy="1150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Single or Double-line Headline by clicking.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42890" y="2150168"/>
            <a:ext cx="3125390" cy="3327801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Subject | Department |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489722" y="2150168"/>
            <a:ext cx="3124498" cy="3327801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 hasCustomPrompt="1"/>
          </p:nvPr>
        </p:nvSpPr>
        <p:spPr>
          <a:xfrm>
            <a:off x="242888" y="5788329"/>
            <a:ext cx="3125391" cy="3324278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3489722" y="5788329"/>
            <a:ext cx="3124498" cy="3324278"/>
          </a:xfrm>
          <a:noFill/>
        </p:spPr>
        <p:txBody>
          <a:bodyPr lIns="180000" tIns="144000" rIns="144000" bIns="14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Edit </a:t>
            </a:r>
            <a:r>
              <a:rPr lang="de-DE" dirty="0" err="1"/>
              <a:t>copy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clicking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482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51" userDrawn="1">
          <p15:clr>
            <a:srgbClr val="FBAE40"/>
          </p15:clr>
        </p15:guide>
        <p15:guide id="2" orient="horz" pos="8291" userDrawn="1">
          <p15:clr>
            <a:srgbClr val="FBAE40"/>
          </p15:clr>
        </p15:guide>
        <p15:guide id="3" pos="1194" userDrawn="1">
          <p15:clr>
            <a:srgbClr val="FBAE40"/>
          </p15:clr>
        </p15:guide>
        <p15:guide id="4" pos="1237" userDrawn="1">
          <p15:clr>
            <a:srgbClr val="FBAE40"/>
          </p15:clr>
        </p15:guide>
        <p15:guide id="5" orient="horz" pos="4980" userDrawn="1">
          <p15:clr>
            <a:srgbClr val="FBAE40"/>
          </p15:clr>
        </p15:guide>
        <p15:guide id="6" orient="horz" pos="526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2889" y="402904"/>
            <a:ext cx="6371332" cy="11509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2889" y="2637015"/>
            <a:ext cx="6371332" cy="62852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889" y="9447630"/>
            <a:ext cx="5089558" cy="2315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67">
                <a:solidFill>
                  <a:schemeClr val="tx1"/>
                </a:solidFill>
              </a:defRPr>
            </a:lvl1pPr>
          </a:lstStyle>
          <a:p>
            <a:pPr defTabSz="342888"/>
            <a:r>
              <a:rPr lang="de-DE">
                <a:solidFill>
                  <a:prstClr val="black"/>
                </a:solidFill>
              </a:rPr>
              <a:t>Subject | Department | Date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58130" y="9447630"/>
            <a:ext cx="1056091" cy="2315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867">
                <a:solidFill>
                  <a:schemeClr val="tx1"/>
                </a:solidFill>
              </a:defRPr>
            </a:lvl1pPr>
          </a:lstStyle>
          <a:p>
            <a:pPr defTabSz="342888"/>
            <a:r>
              <a:rPr lang="de-DE">
                <a:solidFill>
                  <a:prstClr val="black"/>
                </a:solidFill>
              </a:rPr>
              <a:t>Page </a:t>
            </a:r>
            <a:fld id="{B40DB7FE-DB37-4DD8-AAB3-38BC687BCDF8}" type="slidenum">
              <a:rPr lang="de-DE" smtClean="0">
                <a:solidFill>
                  <a:prstClr val="black"/>
                </a:solidFill>
              </a:rPr>
              <a:pPr defTabSz="342888"/>
              <a:t>‹N°›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414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hdr="0" ftr="0" dt="0"/>
  <p:txStyles>
    <p:titleStyle>
      <a:lvl1pPr algn="l" defTabSz="990533" rtl="0" eaLnBrk="1" latinLnBrk="0" hangingPunct="1">
        <a:lnSpc>
          <a:spcPct val="90000"/>
        </a:lnSpc>
        <a:spcBef>
          <a:spcPct val="0"/>
        </a:spcBef>
        <a:buNone/>
        <a:defRPr sz="2600" kern="1200" cap="all" spc="-1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94325" indent="-194325" algn="l" defTabSz="990533" rtl="0" eaLnBrk="1" latinLnBrk="0" hangingPunct="1">
        <a:lnSpc>
          <a:spcPct val="100000"/>
        </a:lnSpc>
        <a:spcBef>
          <a:spcPts val="0"/>
        </a:spcBef>
        <a:spcAft>
          <a:spcPts val="1082"/>
        </a:spcAft>
        <a:buFont typeface="Symbol" panose="05050102010706020507" pitchFamily="18" charset="2"/>
        <a:buChar char="-"/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388648" indent="-194325" algn="l" defTabSz="990533" rtl="0" eaLnBrk="1" latinLnBrk="0" hangingPunct="1">
        <a:lnSpc>
          <a:spcPct val="100000"/>
        </a:lnSpc>
        <a:spcBef>
          <a:spcPts val="0"/>
        </a:spcBef>
        <a:spcAft>
          <a:spcPts val="1082"/>
        </a:spcAft>
        <a:buFont typeface="Symbol" panose="05050102010706020507" pitchFamily="18" charset="2"/>
        <a:buChar char="-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582971" indent="-194325" algn="l" defTabSz="990533" rtl="0" eaLnBrk="1" latinLnBrk="0" hangingPunct="1">
        <a:lnSpc>
          <a:spcPct val="100000"/>
        </a:lnSpc>
        <a:spcBef>
          <a:spcPts val="0"/>
        </a:spcBef>
        <a:spcAft>
          <a:spcPts val="1082"/>
        </a:spcAft>
        <a:buFont typeface="Symbol" panose="05050102010706020507" pitchFamily="18" charset="2"/>
        <a:buChar char="-"/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777294" indent="-194325" algn="l" defTabSz="990533" rtl="0" eaLnBrk="1" latinLnBrk="0" hangingPunct="1">
        <a:lnSpc>
          <a:spcPct val="100000"/>
        </a:lnSpc>
        <a:spcBef>
          <a:spcPts val="0"/>
        </a:spcBef>
        <a:spcAft>
          <a:spcPts val="1082"/>
        </a:spcAft>
        <a:buFont typeface="Symbol" panose="05050102010706020507" pitchFamily="18" charset="2"/>
        <a:buChar char="-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971619" indent="-194325" algn="l" defTabSz="990533" rtl="0" eaLnBrk="1" latinLnBrk="0" hangingPunct="1">
        <a:lnSpc>
          <a:spcPct val="100000"/>
        </a:lnSpc>
        <a:spcBef>
          <a:spcPts val="0"/>
        </a:spcBef>
        <a:spcAft>
          <a:spcPts val="1082"/>
        </a:spcAft>
        <a:buFont typeface="Symbol" panose="05050102010706020507" pitchFamily="18" charset="2"/>
        <a:buChar char="-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3969" indent="-247634" algn="l" defTabSz="990533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237" indent="-247634" algn="l" defTabSz="990533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504" indent="-247634" algn="l" defTabSz="990533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772" indent="-247634" algn="l" defTabSz="990533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33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67" algn="l" defTabSz="990533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33" algn="l" defTabSz="990533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01" algn="l" defTabSz="990533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068" algn="l" defTabSz="990533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336" algn="l" defTabSz="990533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03" algn="l" defTabSz="990533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871" algn="l" defTabSz="990533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138" algn="l" defTabSz="990533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0" userDrawn="1">
          <p15:clr>
            <a:srgbClr val="F26B43"/>
          </p15:clr>
        </p15:guide>
        <p15:guide id="2" orient="horz" pos="8623" userDrawn="1">
          <p15:clr>
            <a:srgbClr val="F26B43"/>
          </p15:clr>
        </p15:guide>
        <p15:guide id="3" pos="86" userDrawn="1">
          <p15:clr>
            <a:srgbClr val="F26B43"/>
          </p15:clr>
        </p15:guide>
        <p15:guide id="4" pos="23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44305" y="1088730"/>
            <a:ext cx="6369916" cy="978603"/>
          </a:xfrm>
        </p:spPr>
        <p:txBody>
          <a:bodyPr/>
          <a:lstStyle/>
          <a:p>
            <a:pPr algn="ctr"/>
            <a:br>
              <a:rPr lang="fr-FR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Formation:  BOOSTER SES VENTES 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413375"/>
              </p:ext>
            </p:extLst>
          </p:nvPr>
        </p:nvGraphicFramePr>
        <p:xfrm>
          <a:off x="244305" y="2170830"/>
          <a:ext cx="6369916" cy="7122317"/>
        </p:xfrm>
        <a:graphic>
          <a:graphicData uri="http://schemas.openxmlformats.org/drawingml/2006/table">
            <a:tbl>
              <a:tblPr/>
              <a:tblGrid>
                <a:gridCol w="19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3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19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Groupe Cible</a:t>
                      </a:r>
                    </a:p>
                  </a:txBody>
                  <a:tcPr marL="40702" marR="4070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9580" indent="-44958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Collaborateurs, collaboratrices, et Managers, tous public</a:t>
                      </a:r>
                      <a:endParaRPr lang="fr-FR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9580" indent="-44958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endParaRPr lang="fr-FR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050">
                <a:tc>
                  <a:txBody>
                    <a:bodyPr/>
                    <a:lstStyle/>
                    <a:p>
                      <a:pPr marL="0" marR="0" indent="0" algn="l" defTabSz="99053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65350" algn="l"/>
                        </a:tabLst>
                        <a:defRPr/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Format et </a:t>
                      </a: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Durée</a:t>
                      </a:r>
                    </a:p>
                  </a:txBody>
                  <a:tcPr marL="40702" marR="4070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Parcours de formation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Learning :  non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Classe </a:t>
                      </a:r>
                      <a:r>
                        <a:rPr lang="fr-FR" sz="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virtuelle : non</a:t>
                      </a:r>
                      <a:endParaRPr lang="fr-FR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MW Type Global Pro Light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Face a face présentiel : 14 heures</a:t>
                      </a:r>
                    </a:p>
                  </a:txBody>
                  <a:tcPr marL="40702" marR="4070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2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Formateur (</a:t>
                      </a:r>
                      <a:r>
                        <a:rPr lang="fr-FR" sz="900" b="1" dirty="0" err="1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trice</a:t>
                      </a: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)</a:t>
                      </a:r>
                      <a:endParaRPr lang="fr-FR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Formateur (</a:t>
                      </a:r>
                      <a:r>
                        <a:rPr lang="fr-FR" sz="900" dirty="0" err="1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trice</a:t>
                      </a: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) spécialisé (e)</a:t>
                      </a:r>
                      <a:r>
                        <a:rPr lang="fr-FR" sz="900" baseline="0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 dans les techniques de ventes</a:t>
                      </a:r>
                      <a:endParaRPr lang="fr-F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9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Pré-requis</a:t>
                      </a:r>
                      <a:endParaRPr lang="fr-FR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Aucun / TEST en amont et aval avec rapport d’enregistrement</a:t>
                      </a:r>
                    </a:p>
                  </a:txBody>
                  <a:tcPr marL="40702" marR="4070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43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Objectifs</a:t>
                      </a:r>
                      <a:endParaRPr lang="fr-FR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Cette formation propose :</a:t>
                      </a:r>
                    </a:p>
                    <a:p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Optimiser les bonnes pratiques professionnelles commerciales </a:t>
                      </a:r>
                    </a:p>
                    <a:p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Renforcer son savoir vendre </a:t>
                      </a:r>
                    </a:p>
                    <a:p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Utiliser des techniques éprouvées et efficaces </a:t>
                      </a:r>
                    </a:p>
                  </a:txBody>
                  <a:tcPr marL="47625" marR="476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74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Contenus</a:t>
                      </a:r>
                      <a:endParaRPr lang="fr-FR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Module </a:t>
                      </a:r>
                    </a:p>
                    <a:p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Recette 01 : Vendre suit un processus parfaitement logique </a:t>
                      </a:r>
                    </a:p>
                    <a:p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Recette 02 : L’art de comprendre l’autre </a:t>
                      </a:r>
                    </a:p>
                    <a:p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Recette 03 : La première vente, c’est vous et ce que vous dégagez ! </a:t>
                      </a:r>
                    </a:p>
                    <a:p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Recette 04 : L’art d’accueillir et de se présenter </a:t>
                      </a:r>
                    </a:p>
                    <a:p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Recette 05 : Le moteur de la vente, c’est la phase de découverte initiale et la….seconde! </a:t>
                      </a:r>
                    </a:p>
                    <a:p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Recette 06 : Le bon commercial éclaire le chemin de son client avec CAP et CAB </a:t>
                      </a:r>
                    </a:p>
                    <a:p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Recette 07 :L’argumentation c’est aussi le MILTON MODELE </a:t>
                      </a:r>
                    </a:p>
                    <a:p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Recette 08 : Vous ne générez pas une dépense, mais de l’enrichissement ! </a:t>
                      </a:r>
                    </a:p>
                    <a:p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Recette 09 : Savoir vaincre les résistances et les objections </a:t>
                      </a:r>
                    </a:p>
                    <a:p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Recette 10 : L’art du </a:t>
                      </a:r>
                      <a:r>
                        <a:rPr lang="fr-FR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</a:t>
                      </a: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n’est pas dans le </a:t>
                      </a:r>
                      <a:r>
                        <a:rPr lang="fr-FR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</a:t>
                      </a: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! 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  <a:tabLst>
                          <a:tab pos="2165350" algn="l"/>
                        </a:tabLst>
                      </a:pPr>
                      <a:endParaRPr lang="fr-F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62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Méthodes</a:t>
                      </a:r>
                      <a:r>
                        <a:rPr lang="fr-FR" sz="900" b="1" baseline="0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 et </a:t>
                      </a: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Moyens pédagogiques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endParaRPr lang="fr-FR" sz="900" b="1" dirty="0">
                        <a:effectLst/>
                        <a:latin typeface="Times New Roman" panose="02020603050405020304" pitchFamily="18" charset="0"/>
                        <a:ea typeface="BMW Type Global Pro Light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Apport en PPT et travaux individuels + groupes +Mises en situations professionnelles en présentiel + enregistrement </a:t>
                      </a:r>
                      <a:r>
                        <a:rPr lang="fr-FR" sz="1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comscope</a:t>
                      </a:r>
                      <a:r>
                        <a:rPr lang="fr-FR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by ZTO </a:t>
                      </a:r>
                    </a:p>
                  </a:txBody>
                  <a:tcPr marL="47625" marR="476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387">
                <a:tc>
                  <a:txBody>
                    <a:bodyPr/>
                    <a:lstStyle/>
                    <a:p>
                      <a:pPr marL="0" marR="0" indent="0" algn="l" defTabSz="99053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65350" algn="l"/>
                        </a:tabLst>
                        <a:defRPr/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Support participant=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endParaRPr lang="fr-FR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Espace personnel ZTO et rapport enregistrement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Document</a:t>
                      </a:r>
                      <a:r>
                        <a:rPr lang="fr-FR" sz="9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synthèse en PDF , construire un questionnaire efficace</a:t>
                      </a:r>
                      <a:endParaRPr lang="fr-F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026">
                <a:tc>
                  <a:txBody>
                    <a:bodyPr/>
                    <a:lstStyle/>
                    <a:p>
                      <a:pPr marL="0" marR="0" indent="0" algn="l" defTabSz="99053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65350" algn="l"/>
                        </a:tabLst>
                        <a:defRPr/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Horaires</a:t>
                      </a:r>
                      <a:endParaRPr lang="fr-FR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endParaRPr lang="fr-FR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9053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65350" algn="l"/>
                        </a:tabLst>
                        <a:defRPr/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fr-FR" sz="900" baseline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déterminer </a:t>
                      </a:r>
                    </a:p>
                    <a:p>
                      <a:pPr marL="0" marR="0" indent="0" algn="l" defTabSz="99053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65350" algn="l"/>
                        </a:tabLst>
                        <a:defRPr/>
                      </a:pPr>
                      <a:r>
                        <a:rPr lang="fr-FR" sz="900" b="1">
                          <a:effectLst/>
                        </a:rPr>
                        <a:t>Délai d’accès :</a:t>
                      </a:r>
                      <a:r>
                        <a:rPr lang="fr-FR" sz="900"/>
                        <a:t> Environ 3 semaines, ce délai peut être ajuste en fonction de l'analyse de vos besoins.</a:t>
                      </a:r>
                      <a:endParaRPr lang="fr-F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6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b="1" dirty="0">
                          <a:effectLst/>
                          <a:latin typeface="Times New Roman" panose="02020603050405020304" pitchFamily="18" charset="0"/>
                          <a:ea typeface="BMW Type Global Pro Light"/>
                          <a:cs typeface="Times New Roman" panose="02020603050405020304" pitchFamily="18" charset="0"/>
                        </a:rPr>
                        <a:t>Modalité de suivis et d’appréciation des résultats</a:t>
                      </a:r>
                    </a:p>
                  </a:txBody>
                  <a:tcPr marL="40702" marR="4070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Espace personnel ZTO et rapport enregistrement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Document</a:t>
                      </a:r>
                      <a:r>
                        <a:rPr lang="fr-FR" sz="9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synthèse en PDF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900" baseline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Exercices intermédiaires</a:t>
                      </a:r>
                      <a:endParaRPr lang="fr-F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4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endParaRPr lang="fr-FR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endParaRPr lang="fr-FR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40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endParaRPr lang="fr-FR" sz="1000" dirty="0">
                        <a:effectLst/>
                        <a:latin typeface="BMW Group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endParaRPr lang="fr-FR" sz="900" dirty="0">
                        <a:effectLst/>
                        <a:latin typeface="BMW Group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2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r>
                        <a:rPr lang="fr-FR" sz="1000" dirty="0">
                          <a:effectLst/>
                          <a:latin typeface="BMW Group Condensed" panose="020B0606020202020204" pitchFamily="34" charset="0"/>
                          <a:ea typeface="BMW Type Global Pro Light"/>
                          <a:cs typeface="BMW Type Global Pro Light"/>
                        </a:rPr>
                        <a:t> 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65350" algn="l"/>
                        </a:tabLst>
                      </a:pPr>
                      <a:endParaRPr lang="fr-F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02" marR="4070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66844" y="1252312"/>
            <a:ext cx="124181" cy="279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1458" tIns="30731" rIns="61458" bIns="30731" numCol="1" anchor="ctr" anchorCtr="0" compatLnSpc="1">
            <a:prstTxWarp prst="textNoShape">
              <a:avLst/>
            </a:prstTxWarp>
            <a:spAutoFit/>
          </a:bodyPr>
          <a:lstStyle/>
          <a:p>
            <a:pPr defTabSz="728733"/>
            <a:endParaRPr lang="fr-FR" sz="1411">
              <a:solidFill>
                <a:prstClr val="black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03836" y="167908"/>
            <a:ext cx="2803695" cy="769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1458" tIns="30731" rIns="61458" bIns="30731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b="1" dirty="0" err="1">
                <a:solidFill>
                  <a:prstClr val="black"/>
                </a:solidFill>
                <a:latin typeface="Times New Roman" panose="02020603050405020304" pitchFamily="18" charset="0"/>
                <a:ea typeface="BMW Type Global Pro Light"/>
                <a:cs typeface="Times New Roman" panose="02020603050405020304" pitchFamily="18" charset="0"/>
              </a:rPr>
              <a:t>Goodlife</a:t>
            </a:r>
            <a:r>
              <a:rPr lang="fr-FR" altLang="fr-FR" sz="1600" b="1" dirty="0">
                <a:solidFill>
                  <a:prstClr val="black"/>
                </a:solidFill>
                <a:latin typeface="Times New Roman" panose="02020603050405020304" pitchFamily="18" charset="0"/>
                <a:ea typeface="BMW Type Global Pro Light"/>
                <a:cs typeface="Times New Roman" panose="02020603050405020304" pitchFamily="18" charset="0"/>
              </a:rPr>
              <a:t> formation</a:t>
            </a:r>
            <a:br>
              <a:rPr lang="fr-FR" altLang="fr-FR" sz="1600" b="1" dirty="0">
                <a:solidFill>
                  <a:prstClr val="black"/>
                </a:solidFill>
                <a:latin typeface="Times New Roman" panose="02020603050405020304" pitchFamily="18" charset="0"/>
                <a:ea typeface="BMW Type Global Pro Light"/>
                <a:cs typeface="Times New Roman" panose="02020603050405020304" pitchFamily="18" charset="0"/>
              </a:rPr>
            </a:br>
            <a:r>
              <a:rPr lang="fr-FR" altLang="fr-FR" sz="1000" b="1" dirty="0">
                <a:solidFill>
                  <a:prstClr val="black"/>
                </a:solidFill>
                <a:latin typeface="Times New Roman" panose="02020603050405020304" pitchFamily="18" charset="0"/>
                <a:ea typeface="BMW Type Global Pro Light"/>
                <a:cs typeface="Times New Roman" panose="02020603050405020304" pitchFamily="18" charset="0"/>
              </a:rPr>
              <a:t>Organisme de formation DA 44670693767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Siret 83050227400012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E rue principale 67190 </a:t>
            </a:r>
            <a:r>
              <a:rPr lang="fr-FR" altLang="fr-FR" sz="1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Heiligenberg</a:t>
            </a:r>
            <a:endParaRPr lang="fr-FR" altLang="fr-FR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907740" y="246603"/>
            <a:ext cx="746423" cy="64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3732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">
  <a:themeElements>
    <a:clrScheme name="BMW Marken BMW">
      <a:dk1>
        <a:sysClr val="windowText" lastClr="000000"/>
      </a:dk1>
      <a:lt1>
        <a:sysClr val="window" lastClr="FFFFFF"/>
      </a:lt1>
      <a:dk2>
        <a:srgbClr val="262626"/>
      </a:dk2>
      <a:lt2>
        <a:srgbClr val="FFFFFF"/>
      </a:lt2>
      <a:accent1>
        <a:srgbClr val="003399"/>
      </a:accent1>
      <a:accent2>
        <a:srgbClr val="666666"/>
      </a:accent2>
      <a:accent3>
        <a:srgbClr val="000000"/>
      </a:accent3>
      <a:accent4>
        <a:srgbClr val="FFFFFF"/>
      </a:accent4>
      <a:accent5>
        <a:srgbClr val="296FFE"/>
      </a:accent5>
      <a:accent6>
        <a:srgbClr val="A3A3A3"/>
      </a:accent6>
      <a:hlink>
        <a:srgbClr val="000000"/>
      </a:hlink>
      <a:folHlink>
        <a:srgbClr val="000000"/>
      </a:folHlink>
    </a:clrScheme>
    <a:fontScheme name="BMW Marken BMW">
      <a:majorFont>
        <a:latin typeface="BMWType V2 Bold"/>
        <a:ea typeface=""/>
        <a:cs typeface=""/>
      </a:majorFont>
      <a:minorFont>
        <a:latin typeface="BMWType V2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02621 BMW Marken PPT-Master BMW-9.pptx" id="{1ABC3110-EDF5-41EF-8DF0-3AE9E3AEDB7A}" vid="{BA418F68-0550-4315-BE9B-B08D8E160FA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319</Words>
  <Application>Microsoft Macintosh PowerPoint</Application>
  <PresentationFormat>Format A4 (210 x 297 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BMW Group Condensed</vt:lpstr>
      <vt:lpstr>BMWType V2 Bold</vt:lpstr>
      <vt:lpstr>BMWType V2 Regular</vt:lpstr>
      <vt:lpstr>Symbol</vt:lpstr>
      <vt:lpstr>Times New Roman</vt:lpstr>
      <vt:lpstr>Wingdings</vt:lpstr>
      <vt:lpstr>1_Office</vt:lpstr>
      <vt:lpstr> Formation:  BOOSTER SES VENTES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Formation:   Optimiser la relation commerciale à distance</dc:title>
  <cp:lastModifiedBy>ERIC klein</cp:lastModifiedBy>
  <cp:revision>91</cp:revision>
  <dcterms:created xsi:type="dcterms:W3CDTF">2018-12-31T12:59:23Z</dcterms:created>
  <dcterms:modified xsi:type="dcterms:W3CDTF">2022-03-11T12:43:29Z</dcterms:modified>
</cp:coreProperties>
</file>